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36912"/>
            <a:ext cx="11597930" cy="1473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24744"/>
            <a:ext cx="55626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7628" y="2132856"/>
            <a:ext cx="6666604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80728"/>
            <a:ext cx="66484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60848"/>
            <a:ext cx="7056784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06654"/>
            <a:ext cx="9954864" cy="60513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708920"/>
            <a:ext cx="7560840" cy="4005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80676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9001000" cy="4032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7885956" cy="5783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92896"/>
            <a:ext cx="7776864" cy="4127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8729442" cy="5802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4394" y="1700808"/>
            <a:ext cx="8940077" cy="4824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80581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8717310" cy="5976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20888"/>
            <a:ext cx="8928992" cy="4320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917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638" y="2420888"/>
            <a:ext cx="10165551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101250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75358"/>
            <a:ext cx="5256584" cy="274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